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omating Network Log Analysis for Telecom Outage…"/>
          <p:cNvSpPr txBox="1"/>
          <p:nvPr/>
        </p:nvSpPr>
        <p:spPr>
          <a:xfrm>
            <a:off x="4977966" y="5389991"/>
            <a:ext cx="14851648" cy="549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Automating Network Log Analysis for Telecom Outage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_Presentation_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TEAM MYSTIQUE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VIT Chennai.</a:t>
            </a:r>
          </a:p>
        </p:txBody>
      </p:sp>
      <p:pic>
        <p:nvPicPr>
          <p:cNvPr id="152" name="Screenshot 2024-12-19 at 4.29.24 PM.png" descr="Screenshot 2024-12-19 at 4.29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0613" y="-889011"/>
            <a:ext cx="24725226" cy="510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Screenshot 2024-12-19 at 3.27.13 PM.png" descr="Screenshot 2024-12-19 at 3.27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" y="68658"/>
            <a:ext cx="24367779" cy="13641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shot 2024-12-19 at 4.18.13 PM.png" descr="Screenshot 2024-12-19 at 4.1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4070" y="40001"/>
            <a:ext cx="13666066" cy="13698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Screenshot 2024-12-19 at 3.27.26 PM.png" descr="Screenshot 2024-12-19 at 3.27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7" y="-22661"/>
            <a:ext cx="24349566" cy="13566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shot 2024-12-19 at 4.21.06 PM.png" descr="Screenshot 2024-12-19 at 4.21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58270" y="-134633"/>
            <a:ext cx="13790132" cy="13790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59" name="Image Gallery"/>
          <p:cNvGrpSpPr/>
          <p:nvPr/>
        </p:nvGrpSpPr>
        <p:grpSpPr>
          <a:xfrm>
            <a:off x="-24070" y="24252"/>
            <a:ext cx="24432140" cy="14252807"/>
            <a:chOff x="0" y="0"/>
            <a:chExt cx="24432139" cy="14252805"/>
          </a:xfrm>
        </p:grpSpPr>
        <p:pic>
          <p:nvPicPr>
            <p:cNvPr id="157" name="Screenshot 2024-12-19 at 3.25.16 PM.png" descr="Screenshot 2024-12-19 at 3.25.16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20" r="0" b="220"/>
            <a:stretch>
              <a:fillRect/>
            </a:stretch>
          </p:blipFill>
          <p:spPr>
            <a:xfrm>
              <a:off x="0" y="0"/>
              <a:ext cx="24432140" cy="136644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Caption"/>
            <p:cNvSpPr/>
            <p:nvPr/>
          </p:nvSpPr>
          <p:spPr>
            <a:xfrm>
              <a:off x="0" y="13740640"/>
              <a:ext cx="24432140" cy="512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pic>
        <p:nvPicPr>
          <p:cNvPr id="160" name="Screenshot 2024-12-19 at 3.38.26 PM.png" descr="Screenshot 2024-12-19 at 3.38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6435" y="8311"/>
            <a:ext cx="14269587" cy="13795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Screenshot 2024-12-19 at 3.25.38 PM.png" descr="Screenshot 2024-12-19 at 3.25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3" y="2953"/>
            <a:ext cx="24384001" cy="1375582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Oval"/>
          <p:cNvSpPr/>
          <p:nvPr/>
        </p:nvSpPr>
        <p:spPr>
          <a:xfrm>
            <a:off x="10609128" y="3499442"/>
            <a:ext cx="1564267" cy="152909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7" name="Screenshot 2024-12-19 at 4.00.50 PM.png" descr="Screenshot 2024-12-19 at 4.00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5430" y="2953"/>
            <a:ext cx="13788418" cy="137558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Rectangle"/>
          <p:cNvSpPr/>
          <p:nvPr/>
        </p:nvSpPr>
        <p:spPr>
          <a:xfrm>
            <a:off x="-101823" y="8474195"/>
            <a:ext cx="1270001" cy="52818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Screenshot 2024-12-19 at 3.25.58 PM.png" descr="Screenshot 2024-12-19 at 3.25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3" y="1840"/>
            <a:ext cx="24759235" cy="13869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 2024-12-19 at 4.02.43 PM.png" descr="Screenshot 2024-12-19 at 4.02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80511" y="-45135"/>
            <a:ext cx="13773555" cy="1380627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ctangle"/>
          <p:cNvSpPr/>
          <p:nvPr/>
        </p:nvSpPr>
        <p:spPr>
          <a:xfrm>
            <a:off x="4571352" y="464679"/>
            <a:ext cx="7876500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" name="Screenshot 2024-12-19 at 3.26.10 PM.png" descr="Screenshot 2024-12-19 at 3.26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245" y="41702"/>
            <a:ext cx="24513704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4-12-19 at 4.04.14 PM.png" descr="Screenshot 2024-12-19 at 4.04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90748" y="-41704"/>
            <a:ext cx="13799407" cy="13799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Screenshot 2024-12-19 at 3.26.33 PM.png" descr="Screenshot 2024-12-19 at 3.26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6" y="21919"/>
            <a:ext cx="24384001" cy="13701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shot 2024-12-19 at 4.33.03 PM.png" descr="Screenshot 2024-12-19 at 4.33.0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1200" y="6098721"/>
            <a:ext cx="12307190" cy="12336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4-12-19 at 4.33.03 PM.png" descr="Screenshot 2024-12-19 at 4.33.0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5952" y="-6215095"/>
            <a:ext cx="12307189" cy="12336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Screenshot 2024-12-19 at 3.26.42 PM.png" descr="Screenshot 2024-12-19 at 3.2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7" y="1832"/>
            <a:ext cx="24369205" cy="13589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shot 2024-12-19 at 4.09.47 PM.png" descr="Screenshot 2024-12-19 at 4.09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9043" y="-6356989"/>
            <a:ext cx="12417028" cy="1241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shot 2024-12-19 at 4.32.20 PM.png" descr="Screenshot 2024-12-19 at 4.32.2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7615" y="6028334"/>
            <a:ext cx="12257918" cy="12228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0" name="Screenshot 2024-12-19 at 3.26.51 PM.png" descr="Screenshot 2024-12-19 at 3.26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012" y="-6704"/>
            <a:ext cx="24430023" cy="13756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4-12-19 at 4.12.10 PM.png" descr="Screenshot 2024-12-19 at 4.12.1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913" y="-35009"/>
            <a:ext cx="13714845" cy="13813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6" name="Screenshot 2024-12-19 at 3.27.01 PM.png" descr="Screenshot 2024-12-19 at 3.27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33" y="115303"/>
            <a:ext cx="24314134" cy="1348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shot 2024-12-19 at 4.24.53 PM.png" descr="Screenshot 2024-12-19 at 4.24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9945" y="-1328372"/>
            <a:ext cx="12592279" cy="7507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shot 2024-12-19 at 4.26.43 PM.png" descr="Screenshot 2024-12-19 at 4.26.4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78112" y="6143948"/>
            <a:ext cx="12480731" cy="775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